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17"/>
  </p:notesMasterIdLst>
  <p:sldIdLst>
    <p:sldId id="323" r:id="rId3"/>
    <p:sldId id="322" r:id="rId4"/>
    <p:sldId id="304" r:id="rId5"/>
    <p:sldId id="331" r:id="rId6"/>
    <p:sldId id="324" r:id="rId7"/>
    <p:sldId id="332" r:id="rId8"/>
    <p:sldId id="325" r:id="rId9"/>
    <p:sldId id="329" r:id="rId10"/>
    <p:sldId id="327" r:id="rId11"/>
    <p:sldId id="328" r:id="rId12"/>
    <p:sldId id="330" r:id="rId13"/>
    <p:sldId id="326" r:id="rId14"/>
    <p:sldId id="319" r:id="rId15"/>
    <p:sldId id="320" r:id="rId16"/>
  </p:sldIdLst>
  <p:sldSz cx="12192000" cy="6858000"/>
  <p:notesSz cx="6858000" cy="9144000"/>
  <p:custShowLst>
    <p:custShow name="Main Slides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323"/>
            <p14:sldId id="322"/>
            <p14:sldId id="304"/>
            <p14:sldId id="331"/>
            <p14:sldId id="324"/>
            <p14:sldId id="332"/>
            <p14:sldId id="325"/>
            <p14:sldId id="329"/>
            <p14:sldId id="327"/>
            <p14:sldId id="328"/>
            <p14:sldId id="330"/>
            <p14:sldId id="326"/>
            <p14:sldId id="319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505050"/>
    <a:srgbClr val="44546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80903" autoAdjust="0"/>
  </p:normalViewPr>
  <p:slideViewPr>
    <p:cSldViewPr snapToGrid="0">
      <p:cViewPr varScale="1">
        <p:scale>
          <a:sx n="50" d="100"/>
          <a:sy n="50" d="100"/>
        </p:scale>
        <p:origin x="1181" y="3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3462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97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4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0350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728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52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59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51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Similar to partial view</a:t>
            </a:r>
          </a:p>
          <a:p>
            <a:pPr marL="171450" indent="-171450">
              <a:buFontTx/>
              <a:buChar char="-"/>
            </a:pPr>
            <a:r>
              <a:rPr lang="en-US" dirty="0"/>
              <a:t>Only depends on data you provide when calling into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47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Can’t use filters with them since they don’t participate in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81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55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56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Building Reusable UI Components</a:t>
            </a:r>
            <a:br>
              <a:rPr lang="en-US" sz="4900" b="1" dirty="0"/>
            </a:br>
            <a:r>
              <a:rPr lang="en-US" sz="4000" b="1" dirty="0"/>
              <a:t>in ASP.NET Core MVC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@Scott_Addie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Search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Views/&lt;</a:t>
            </a:r>
            <a:r>
              <a:rPr lang="en-US" dirty="0" err="1"/>
              <a:t>controller_name</a:t>
            </a:r>
            <a:r>
              <a:rPr lang="en-US" dirty="0"/>
              <a:t>&gt;/Components/&lt;</a:t>
            </a:r>
            <a:r>
              <a:rPr lang="en-US" dirty="0" err="1"/>
              <a:t>vc_name</a:t>
            </a:r>
            <a:r>
              <a:rPr lang="en-US" dirty="0"/>
              <a:t>&gt;/&lt;</a:t>
            </a:r>
            <a:r>
              <a:rPr lang="en-US" dirty="0" err="1"/>
              <a:t>view_name</a:t>
            </a:r>
            <a:r>
              <a:rPr lang="en-US" dirty="0"/>
              <a:t>&gt;</a:t>
            </a:r>
          </a:p>
          <a:p>
            <a:r>
              <a:rPr lang="en-US" dirty="0"/>
              <a:t>Views/Shared/Components/&lt;</a:t>
            </a:r>
            <a:r>
              <a:rPr lang="en-US" dirty="0" err="1"/>
              <a:t>vc_name</a:t>
            </a:r>
            <a:r>
              <a:rPr lang="en-US" dirty="0"/>
              <a:t>&gt;/&lt;</a:t>
            </a:r>
            <a:r>
              <a:rPr lang="en-US" dirty="0" err="1"/>
              <a:t>view_name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Default view = </a:t>
            </a:r>
            <a:r>
              <a:rPr lang="en-US" dirty="0" err="1"/>
              <a:t>Default.cshtml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5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Invocation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Traditional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Tag Helper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Controller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96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 as Tag Helpers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ASP.NET Core 1.1+ only</a:t>
            </a:r>
          </a:p>
        </p:txBody>
      </p:sp>
    </p:spTree>
    <p:extLst>
      <p:ext uri="{BB962C8B-B14F-4D97-AF65-F5344CB8AC3E}">
        <p14:creationId xmlns:p14="http://schemas.microsoft.com/office/powerpoint/2010/main" val="413392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0255" y="0"/>
            <a:ext cx="6111745" cy="6857999"/>
          </a:xfrm>
          <a:prstGeom prst="parallelogram">
            <a:avLst>
              <a:gd name="adj" fmla="val 40186"/>
            </a:avLst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3496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@Scott_Addie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dirty="0"/>
              <a:t>github.com/</a:t>
            </a:r>
            <a:r>
              <a:rPr lang="en-US" dirty="0" err="1"/>
              <a:t>scottaddie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    /</a:t>
            </a:r>
            <a:r>
              <a:rPr lang="en-US" dirty="0" err="1"/>
              <a:t>TagHelpersDemo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    /</a:t>
            </a:r>
            <a:r>
              <a:rPr lang="en-US" dirty="0" err="1"/>
              <a:t>ViewComponentsDemo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    /slide-decks</a:t>
            </a:r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1996977"/>
            <a:ext cx="682893" cy="555188"/>
          </a:xfrm>
          <a:prstGeom prst="rect">
            <a:avLst/>
          </a:prstGeom>
        </p:spPr>
      </p:pic>
      <p:pic>
        <p:nvPicPr>
          <p:cNvPr id="9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2941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1798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277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 of Options</a:t>
            </a:r>
          </a:p>
          <a:p>
            <a:r>
              <a:rPr lang="en-US" dirty="0"/>
              <a:t>Tag Helpers</a:t>
            </a:r>
          </a:p>
          <a:p>
            <a:r>
              <a:rPr lang="en-US" dirty="0"/>
              <a:t>View Components</a:t>
            </a:r>
          </a:p>
          <a:p>
            <a:r>
              <a:rPr lang="en-US" dirty="0"/>
              <a:t>View Components as Tag Helpers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Helpers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Poor IntelliSense support</a:t>
            </a:r>
          </a:p>
          <a:p>
            <a:r>
              <a:rPr lang="en-US" dirty="0"/>
              <a:t>Context switching between HTML and C#/VB</a:t>
            </a:r>
          </a:p>
          <a:p>
            <a:r>
              <a:rPr lang="en-US" dirty="0"/>
              <a:t>Invoked as methods inside of HTML in Razor views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623836"/>
              </p:ext>
            </p:extLst>
          </p:nvPr>
        </p:nvGraphicFramePr>
        <p:xfrm>
          <a:off x="937490" y="3895571"/>
          <a:ext cx="10416310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@*</a:t>
                      </a:r>
                      <a:r>
                        <a:rPr lang="en-US" sz="2000" dirty="0">
                          <a:solidFill>
                            <a:srgbClr val="006400"/>
                          </a:solidFill>
                          <a:latin typeface="Consolas" panose="020B0609020204030204" pitchFamily="49" charset="0"/>
                        </a:rPr>
                        <a:t> HTML Helper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*@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Html.Label(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"FirstName"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 Name:"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 @class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"caption"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})</a:t>
                      </a:r>
                    </a:p>
                    <a:p>
                      <a:endParaRPr lang="en-US" sz="2000" dirty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Consolas" panose="020B0609020204030204" pitchFamily="49" charset="0"/>
                      </a:endParaRPr>
                    </a:p>
                    <a:p>
                      <a:endParaRPr lang="en-US" sz="2000" dirty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@*</a:t>
                      </a:r>
                      <a:r>
                        <a:rPr lang="en-US" sz="2000" dirty="0">
                          <a:solidFill>
                            <a:srgbClr val="006400"/>
                          </a:solidFill>
                          <a:latin typeface="Consolas" panose="020B0609020204030204" pitchFamily="49" charset="0"/>
                        </a:rPr>
                        <a:t> Tag Helper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*@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label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="caption"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asp-for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31228" y="3449003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35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3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Great IntelliSense support</a:t>
            </a:r>
          </a:p>
          <a:p>
            <a:r>
              <a:rPr lang="en-US" dirty="0"/>
              <a:t>Eliminate context switching between HTML and C#</a:t>
            </a:r>
          </a:p>
          <a:p>
            <a:endParaRPr lang="en-US" dirty="0"/>
          </a:p>
          <a:p>
            <a:r>
              <a:rPr lang="en-US" dirty="0"/>
              <a:t>Attach to HTML elements in Razor views</a:t>
            </a:r>
          </a:p>
        </p:txBody>
      </p:sp>
    </p:spTree>
    <p:extLst>
      <p:ext uri="{BB962C8B-B14F-4D97-AF65-F5344CB8AC3E}">
        <p14:creationId xmlns:p14="http://schemas.microsoft.com/office/powerpoint/2010/main" val="21332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8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Replace Child Actions in ASP.NET Core</a:t>
            </a:r>
          </a:p>
          <a:p>
            <a:pPr lvl="1"/>
            <a:r>
              <a:rPr lang="en-US" dirty="0"/>
              <a:t>Lighter weight</a:t>
            </a:r>
          </a:p>
          <a:p>
            <a:pPr lvl="1"/>
            <a:r>
              <a:rPr lang="en-US" dirty="0"/>
              <a:t>Don’t participate in controller lifecycle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8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Anatomy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Class (inherits from </a:t>
            </a:r>
            <a:r>
              <a:rPr lang="en-US" i="1" dirty="0" err="1"/>
              <a:t>ViewComponent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Razor View</a:t>
            </a:r>
          </a:p>
        </p:txBody>
      </p:sp>
    </p:spTree>
    <p:extLst>
      <p:ext uri="{BB962C8B-B14F-4D97-AF65-F5344CB8AC3E}">
        <p14:creationId xmlns:p14="http://schemas.microsoft.com/office/powerpoint/2010/main" val="23392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3304</TotalTime>
  <Words>240</Words>
  <Application>Microsoft Office PowerPoint</Application>
  <PresentationFormat>Widescreen</PresentationFormat>
  <Paragraphs>76</Paragraphs>
  <Slides>14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  <vt:variant>
        <vt:lpstr>Custom Shows</vt:lpstr>
      </vt:variant>
      <vt:variant>
        <vt:i4>1</vt:i4>
      </vt:variant>
    </vt:vector>
  </HeadingPairs>
  <TitlesOfParts>
    <vt:vector size="25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Building Reusable UI Components in ASP.NET Core MVC</vt:lpstr>
      <vt:lpstr>Agenda</vt:lpstr>
      <vt:lpstr>HTML Helpers</vt:lpstr>
      <vt:lpstr>Partial Views</vt:lpstr>
      <vt:lpstr>Tag Helpers</vt:lpstr>
      <vt:lpstr>Tag Helpers</vt:lpstr>
      <vt:lpstr>View Components</vt:lpstr>
      <vt:lpstr>View Component Overview</vt:lpstr>
      <vt:lpstr>View Component Anatomy</vt:lpstr>
      <vt:lpstr>View Search Paths</vt:lpstr>
      <vt:lpstr>View Component Invocation Approaches</vt:lpstr>
      <vt:lpstr>View Components as Tag Helpers</vt:lpstr>
      <vt:lpstr>Demo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Reusable UI Components in ASP.NET Core MVC</dc:title>
  <dc:creator>Scott Addie</dc:creator>
  <cp:keywords>.NET, ASP.NET, MVC, ASP.NET Core, Visual Studio</cp:keywords>
  <cp:lastModifiedBy>Scott Addie</cp:lastModifiedBy>
  <cp:revision>657</cp:revision>
  <dcterms:created xsi:type="dcterms:W3CDTF">2016-07-13T16:00:36Z</dcterms:created>
  <dcterms:modified xsi:type="dcterms:W3CDTF">2017-04-04T03:11:31Z</dcterms:modified>
</cp:coreProperties>
</file>